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E016143-E03C-4CFD-AFDC-14E5BDEA754C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E59FD0C-5451-4CA0-86AF-E70AE3279989}" type="datetimeFigureOut">
              <a:rPr lang="en-US" dirty="0"/>
              <a:t>3/6/2014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JOHN WATSON: </a:t>
            </a:r>
            <a:r>
              <a:rPr lang="en-US" sz="4000" dirty="0" smtClean="0"/>
              <a:t>behaviorism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Chuck Helton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01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NATURE v. NURTURE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2063" y="2336769"/>
            <a:ext cx="8594725" cy="333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09645" y="5808373"/>
            <a:ext cx="8899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What does your character think?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78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JOHN B. WATSON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648" y="1870690"/>
            <a:ext cx="2895600" cy="4241800"/>
          </a:xfrm>
        </p:spPr>
      </p:pic>
      <p:sp>
        <p:nvSpPr>
          <p:cNvPr id="5" name="TextBox 4"/>
          <p:cNvSpPr txBox="1"/>
          <p:nvPr/>
        </p:nvSpPr>
        <p:spPr>
          <a:xfrm>
            <a:off x="553792" y="1691322"/>
            <a:ext cx="66841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Born January 9</a:t>
            </a:r>
            <a:r>
              <a:rPr lang="en-US" baseline="30000" dirty="0" smtClean="0"/>
              <a:t>th</a:t>
            </a:r>
            <a:r>
              <a:rPr lang="en-US" dirty="0" smtClean="0"/>
              <a:t>, 1878 in Travelers Rest, South Carolina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Parents: Pickens and Emma Watson- whose affect shows behaviorism in my own life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Education: Entered Furman University at the age of 16, 5 years later went on to University of Chicago with a Masters Degree, pursuing a PhD in philosophy and psychology.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Taught at John Hopkins until 1920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Behaviorism, 12 Children, Little Albert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3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BEHAVIORISM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87" y="1691321"/>
            <a:ext cx="2667499" cy="2893557"/>
          </a:xfrm>
        </p:spPr>
      </p:pic>
      <p:sp>
        <p:nvSpPr>
          <p:cNvPr id="5" name="TextBox 4"/>
          <p:cNvSpPr txBox="1"/>
          <p:nvPr/>
        </p:nvSpPr>
        <p:spPr>
          <a:xfrm>
            <a:off x="3644721" y="1691321"/>
            <a:ext cx="6606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 am the father of behaviorism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Connections made in my life to behaviorism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Based on the idea of </a:t>
            </a:r>
            <a:r>
              <a:rPr lang="en-US" b="1" dirty="0" smtClean="0"/>
              <a:t>conditioning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40935" y="2859110"/>
            <a:ext cx="4816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CONDITIONING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715554" y="3628551"/>
            <a:ext cx="5267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Skinner (operant conditioning, Skinner box)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Pavlov (Classical Conditioning)- conditioned response from a stimulus (video)</a:t>
            </a:r>
          </a:p>
        </p:txBody>
      </p:sp>
    </p:spTree>
    <p:extLst>
      <p:ext uri="{BB962C8B-B14F-4D97-AF65-F5344CB8AC3E}">
        <p14:creationId xmlns:p14="http://schemas.microsoft.com/office/powerpoint/2010/main" val="262482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“12 Children” and “Little Albert”: </a:t>
            </a:r>
            <a:r>
              <a:rPr lang="en-US" sz="2000" dirty="0" smtClean="0"/>
              <a:t>My Research on Behaviorism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11977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“Give </a:t>
            </a:r>
            <a:r>
              <a:rPr lang="en-US" dirty="0"/>
              <a:t>me a dozen healthy infants, well-formed, and my own specified world to bring them up in and I'll guarantee to take any one at random and train him to become any type of specialist I might select – doctor, lawyer, artist, </a:t>
            </a:r>
            <a:r>
              <a:rPr lang="en-US" dirty="0" smtClean="0"/>
              <a:t>merchant-chief…”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017" y="3313895"/>
            <a:ext cx="3810000" cy="2857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3037" y="3129566"/>
            <a:ext cx="5155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LITTLE ALBERT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98490" y="3747752"/>
            <a:ext cx="56280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was asked to baby sit my assistant son, Albert. I took advantage of this opportunity to do an experiment with him and white rats. I was able to condition Albert to be afraid of not only the white rat, but furry white animals in general.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81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Mine</a:t>
            </a:r>
            <a:r>
              <a:rPr lang="en-US" smtClean="0"/>
              <a:t>, </a:t>
            </a:r>
            <a:r>
              <a:rPr lang="en-US" smtClean="0"/>
              <a:t>unlike </a:t>
            </a:r>
            <a:r>
              <a:rPr lang="en-US" dirty="0" smtClean="0"/>
              <a:t>many other theorists, </a:t>
            </a:r>
            <a:r>
              <a:rPr lang="en-US" smtClean="0"/>
              <a:t>is </a:t>
            </a:r>
            <a:r>
              <a:rPr lang="en-US" smtClean="0"/>
              <a:t>not a </a:t>
            </a:r>
            <a:r>
              <a:rPr lang="en-US" dirty="0" smtClean="0"/>
              <a:t>stage theory</a:t>
            </a:r>
          </a:p>
          <a:p>
            <a:r>
              <a:rPr lang="en-US" dirty="0" smtClean="0"/>
              <a:t>Mentioned on page 247 (Chapter 7) in introducing behavioral views of learning, but not studied further, my position is seen as radical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127" y="3229791"/>
            <a:ext cx="8596105" cy="33348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0304" y="4897191"/>
            <a:ext cx="1080823" cy="383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Piaget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857232" y="5088764"/>
            <a:ext cx="109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6773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69</TotalTime>
  <Words>291</Words>
  <Application>Microsoft Office PowerPoint</Application>
  <PresentationFormat>Widescreen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Schoolbook</vt:lpstr>
      <vt:lpstr>Wingdings 2</vt:lpstr>
      <vt:lpstr>View</vt:lpstr>
      <vt:lpstr>JOHN WATSON: behaviorism</vt:lpstr>
      <vt:lpstr>NATURE v. NURTURE</vt:lpstr>
      <vt:lpstr>JOHN B. WATSON</vt:lpstr>
      <vt:lpstr>BEHAVIORISM</vt:lpstr>
      <vt:lpstr>“12 Children” and “Little Albert”: My Research on Behaviorism</vt:lpstr>
      <vt:lpstr>OTHER CONNECTIONS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WATSON: behaviorism</dc:title>
  <dc:creator>Chuck</dc:creator>
  <cp:lastModifiedBy>Chuck</cp:lastModifiedBy>
  <cp:revision>7</cp:revision>
  <dcterms:created xsi:type="dcterms:W3CDTF">2014-03-06T20:20:24Z</dcterms:created>
  <dcterms:modified xsi:type="dcterms:W3CDTF">2014-03-06T21:57:17Z</dcterms:modified>
</cp:coreProperties>
</file>